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BD17-0E93-4AC6-9C61-6CEDCECB4B20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B604-7B83-4D92-ABC6-A509CEF6B9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513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BD17-0E93-4AC6-9C61-6CEDCECB4B20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B604-7B83-4D92-ABC6-A509CEF6B9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904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BD17-0E93-4AC6-9C61-6CEDCECB4B20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B604-7B83-4D92-ABC6-A509CEF6B9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54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BD17-0E93-4AC6-9C61-6CEDCECB4B20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B604-7B83-4D92-ABC6-A509CEF6B9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6126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BD17-0E93-4AC6-9C61-6CEDCECB4B20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B604-7B83-4D92-ABC6-A509CEF6B9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BD17-0E93-4AC6-9C61-6CEDCECB4B20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B604-7B83-4D92-ABC6-A509CEF6B9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17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BD17-0E93-4AC6-9C61-6CEDCECB4B20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B604-7B83-4D92-ABC6-A509CEF6B9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645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BD17-0E93-4AC6-9C61-6CEDCECB4B20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B604-7B83-4D92-ABC6-A509CEF6B9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970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BD17-0E93-4AC6-9C61-6CEDCECB4B20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B604-7B83-4D92-ABC6-A509CEF6B9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46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BD17-0E93-4AC6-9C61-6CEDCECB4B20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B604-7B83-4D92-ABC6-A509CEF6B9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982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6BD17-0E93-4AC6-9C61-6CEDCECB4B20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2B604-7B83-4D92-ABC6-A509CEF6B9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982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6BD17-0E93-4AC6-9C61-6CEDCECB4B20}" type="datetimeFigureOut">
              <a:rPr lang="el-GR" smtClean="0"/>
              <a:t>31/3/2025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2B604-7B83-4D92-ABC6-A509CEF6B94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40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Γραφικό 4">
            <a:extLst>
              <a:ext uri="{FF2B5EF4-FFF2-40B4-BE49-F238E27FC236}">
                <a16:creationId xmlns:a16="http://schemas.microsoft.com/office/drawing/2014/main" id="{4990A7F7-F51E-4FD5-95BA-5AA5CB4F9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494" y="555787"/>
            <a:ext cx="1828800" cy="1123950"/>
          </a:xfrm>
          <a:prstGeom prst="rect">
            <a:avLst/>
          </a:prstGeom>
        </p:spPr>
      </p:pic>
      <p:pic>
        <p:nvPicPr>
          <p:cNvPr id="7" name="Γραφικό 6">
            <a:extLst>
              <a:ext uri="{FF2B5EF4-FFF2-40B4-BE49-F238E27FC236}">
                <a16:creationId xmlns:a16="http://schemas.microsoft.com/office/drawing/2014/main" id="{E951C321-9A0F-48D1-B745-85704DC18B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6381" y="389792"/>
            <a:ext cx="1329836" cy="1455941"/>
          </a:xfrm>
          <a:prstGeom prst="rect">
            <a:avLst/>
          </a:prstGeom>
        </p:spPr>
      </p:pic>
      <p:pic>
        <p:nvPicPr>
          <p:cNvPr id="9" name="Γραφικό 8">
            <a:extLst>
              <a:ext uri="{FF2B5EF4-FFF2-40B4-BE49-F238E27FC236}">
                <a16:creationId xmlns:a16="http://schemas.microsoft.com/office/drawing/2014/main" id="{5BA8B07B-A3EC-478C-829F-8A839AC85D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93607" y="570075"/>
            <a:ext cx="1838325" cy="10953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A859C42-9A7C-495B-9464-BDCD6954BE1C}"/>
              </a:ext>
            </a:extLst>
          </p:cNvPr>
          <p:cNvSpPr txBox="1"/>
          <p:nvPr/>
        </p:nvSpPr>
        <p:spPr>
          <a:xfrm>
            <a:off x="2045677" y="7131834"/>
            <a:ext cx="871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ΜΕ ΤΗ ΣΥΓΧΡΗΜΑΤΟΔΟΤΗΣΗ ΤΗΣ ΕΛΛΑΔΑΣ ΚΑΙ ΤΗΣ ΕΥΡΩΠΑΪΚΗΣ ΕΝΩΣΗΣ</a:t>
            </a:r>
          </a:p>
        </p:txBody>
      </p:sp>
      <p:pic>
        <p:nvPicPr>
          <p:cNvPr id="15" name="Γραφικό 14">
            <a:extLst>
              <a:ext uri="{FF2B5EF4-FFF2-40B4-BE49-F238E27FC236}">
                <a16:creationId xmlns:a16="http://schemas.microsoft.com/office/drawing/2014/main" id="{A65DEB57-2600-430D-AC4F-95449D6626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6494" y="7615624"/>
            <a:ext cx="2143125" cy="1447800"/>
          </a:xfrm>
          <a:prstGeom prst="rect">
            <a:avLst/>
          </a:prstGeom>
        </p:spPr>
      </p:pic>
      <p:pic>
        <p:nvPicPr>
          <p:cNvPr id="17" name="Γραφικό 16">
            <a:extLst>
              <a:ext uri="{FF2B5EF4-FFF2-40B4-BE49-F238E27FC236}">
                <a16:creationId xmlns:a16="http://schemas.microsoft.com/office/drawing/2014/main" id="{DBBA4C66-E0A4-4D70-8EA6-F14657B09F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03182" y="7625149"/>
            <a:ext cx="1428750" cy="14287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9BBE371-2F12-486E-AF56-E24EB9DA72F2}"/>
              </a:ext>
            </a:extLst>
          </p:cNvPr>
          <p:cNvSpPr txBox="1"/>
          <p:nvPr/>
        </p:nvSpPr>
        <p:spPr>
          <a:xfrm>
            <a:off x="2929305" y="7661051"/>
            <a:ext cx="562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ΕΥΡΩΠΑΪΚΟ ΓΕΩΡΓΙΚΟ ΤΑΜΕΙΟ  ΑΓΡΟΤΙΚΗΣ ΑΝΑΠΤΥΞΗΣ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668891-39DF-4536-A9DC-1901070A2313}"/>
              </a:ext>
            </a:extLst>
          </p:cNvPr>
          <p:cNvSpPr txBox="1"/>
          <p:nvPr/>
        </p:nvSpPr>
        <p:spPr>
          <a:xfrm>
            <a:off x="2929305" y="8684567"/>
            <a:ext cx="5744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Η ΕΥΡΩΠΗ ΕΠΕΝΔΥΕΙ ΣΤΙΣ ΑΓΡΟΤΙΚΕΣ ΠΕΡΙΟΧΕΣ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7E481D-CADF-4C64-93EE-9C37EEA95810}"/>
              </a:ext>
            </a:extLst>
          </p:cNvPr>
          <p:cNvSpPr txBox="1"/>
          <p:nvPr/>
        </p:nvSpPr>
        <p:spPr>
          <a:xfrm>
            <a:off x="2162175" y="1689654"/>
            <a:ext cx="84772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ΠΡΟΓΡΑΜΜΑ ΑΓΡΟΤΙΚΗΣ ΑΝΑΠΤΥΞΗΣ 2014-2020</a:t>
            </a:r>
          </a:p>
          <a:p>
            <a:pPr algn="ctr"/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ΜΕΤΡΟ 19.2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LEADER/CLLD – </a:t>
            </a:r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Ιδιωτικές Επενδύσεις</a:t>
            </a:r>
          </a:p>
          <a:p>
            <a:pPr algn="ctr"/>
            <a:r>
              <a:rPr lang="el-GR" sz="2200" b="1" dirty="0">
                <a:latin typeface="Arial" panose="020B0604020202020204" pitchFamily="34" charset="0"/>
                <a:cs typeface="Arial" panose="020B0604020202020204" pitchFamily="34" charset="0"/>
              </a:rPr>
              <a:t>ΟΤΔ «ΕΤΑΙΡΕΙΑ ΤΟΠΙΚΗΣ ΑΝΑΠΤΥΞΗΣ ΧΙΟΥ ΑΑΕ ΟΤΑ»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EF34B1-7ECA-4668-88DD-351564AED6C6}"/>
              </a:ext>
            </a:extLst>
          </p:cNvPr>
          <p:cNvSpPr txBox="1"/>
          <p:nvPr/>
        </p:nvSpPr>
        <p:spPr>
          <a:xfrm>
            <a:off x="2929305" y="702264"/>
            <a:ext cx="4925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ΥΠΟΥΡΓΕΙΟ ΑΓΡΟΤΙΚΗΣ</a:t>
            </a:r>
          </a:p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ΑΝΑΠΤΥΞΗΣ &amp; ΤΡΟΦΙΜΩΝ</a:t>
            </a:r>
          </a:p>
        </p:txBody>
      </p:sp>
      <p:cxnSp>
        <p:nvCxnSpPr>
          <p:cNvPr id="26" name="Ευθεία γραμμή σύνδεσης 25">
            <a:extLst>
              <a:ext uri="{FF2B5EF4-FFF2-40B4-BE49-F238E27FC236}">
                <a16:creationId xmlns:a16="http://schemas.microsoft.com/office/drawing/2014/main" id="{6C11425C-2B84-4A9D-B0BE-F63DD61CB499}"/>
              </a:ext>
            </a:extLst>
          </p:cNvPr>
          <p:cNvCxnSpPr>
            <a:cxnSpLocks/>
          </p:cNvCxnSpPr>
          <p:nvPr/>
        </p:nvCxnSpPr>
        <p:spPr>
          <a:xfrm>
            <a:off x="613081" y="6925732"/>
            <a:ext cx="115754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A219AF6-6CBF-4C09-9299-D3D10A4EA2D9}"/>
              </a:ext>
            </a:extLst>
          </p:cNvPr>
          <p:cNvSpPr txBox="1"/>
          <p:nvPr/>
        </p:nvSpPr>
        <p:spPr>
          <a:xfrm>
            <a:off x="1608016" y="2903417"/>
            <a:ext cx="8650800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ΔΙΚΑΙΟΥΧΟΣ: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ΤΙΤΛΟΣ ΠΡΑΞΗΣ: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ΚΩΔΙΚΟΣ ΠΡΑΞΗΣ:</a:t>
            </a:r>
          </a:p>
          <a:p>
            <a:pPr>
              <a:lnSpc>
                <a:spcPct val="150000"/>
              </a:lnSpc>
            </a:pP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ΒΑΣΙΚΟΣ ΣΤΟΧΟΣ ΠΡΑΞΗΣ:</a:t>
            </a:r>
          </a:p>
          <a:p>
            <a:pPr>
              <a:lnSpc>
                <a:spcPct val="150000"/>
              </a:lnSpc>
            </a:pP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ΔΗΜΟΣΙΑ ΔΑΠΑΝΗ:</a:t>
            </a:r>
          </a:p>
          <a:p>
            <a:pPr>
              <a:lnSpc>
                <a:spcPct val="150000"/>
              </a:lnSpc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ΙΔΙΩΤΙΚΗ ΣΥΜΜΕΤΟΧΗ:</a:t>
            </a:r>
          </a:p>
        </p:txBody>
      </p:sp>
      <p:pic>
        <p:nvPicPr>
          <p:cNvPr id="3" name="Εικόνα 2" descr="Εικόνα που περιέχει γραφικά, γραφιστική, γραμματοσειρά, στιγμιότυπο οθόνης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1BD02EA2-4014-904E-5003-D27ABCD695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07" y="2436783"/>
            <a:ext cx="1858135" cy="114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1261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64</Words>
  <Application>Microsoft Office PowerPoint</Application>
  <PresentationFormat>Χαρτί A3 (297x420 χιλ.)</PresentationFormat>
  <Paragraphs>16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Θέμα του Office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Μιχάλης Τέττερης</dc:creator>
  <cp:lastModifiedBy>Μιχάλης Τέττερης</cp:lastModifiedBy>
  <cp:revision>3</cp:revision>
  <dcterms:created xsi:type="dcterms:W3CDTF">2021-06-11T06:09:15Z</dcterms:created>
  <dcterms:modified xsi:type="dcterms:W3CDTF">2025-03-31T07:31:27Z</dcterms:modified>
</cp:coreProperties>
</file>